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2899B86-2A77-493D-9888-0CC94B11EFD7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F7498C-13F0-45C1-88BA-E9D52570ECC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9B86-2A77-493D-9888-0CC94B11EFD7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7498C-13F0-45C1-88BA-E9D52570ECC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2899B86-2A77-493D-9888-0CC94B11EFD7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3F7498C-13F0-45C1-88BA-E9D52570ECC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9B86-2A77-493D-9888-0CC94B11EFD7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F7498C-13F0-45C1-88BA-E9D52570ECCD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9B86-2A77-493D-9888-0CC94B11EFD7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3F7498C-13F0-45C1-88BA-E9D52570ECCD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899B86-2A77-493D-9888-0CC94B11EFD7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3F7498C-13F0-45C1-88BA-E9D52570ECCD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2899B86-2A77-493D-9888-0CC94B11EFD7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3F7498C-13F0-45C1-88BA-E9D52570ECCD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9B86-2A77-493D-9888-0CC94B11EFD7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F7498C-13F0-45C1-88BA-E9D52570ECC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9B86-2A77-493D-9888-0CC94B11EFD7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F7498C-13F0-45C1-88BA-E9D52570ECC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9B86-2A77-493D-9888-0CC94B11EFD7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F7498C-13F0-45C1-88BA-E9D52570ECCD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899B86-2A77-493D-9888-0CC94B11EFD7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3F7498C-13F0-45C1-88BA-E9D52570ECCD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2899B86-2A77-493D-9888-0CC94B11EFD7}" type="datetimeFigureOut">
              <a:rPr lang="es-ES" smtClean="0"/>
              <a:t>29/03/2012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3F7498C-13F0-45C1-88BA-E9D52570ECCD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NATURALISMO PSIQUIÁTRICO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dirty="0" smtClean="0"/>
              <a:t>Explicar cualquier anormalidad, sin necesidad de recurrir a lo trascendente como antiguamente</a:t>
            </a:r>
          </a:p>
          <a:p>
            <a:pPr algn="just"/>
            <a:r>
              <a:rPr lang="es-ES" dirty="0" smtClean="0"/>
              <a:t>Se buscan explicaciones en la misma naturaleza</a:t>
            </a:r>
          </a:p>
          <a:p>
            <a:pPr algn="just"/>
            <a:r>
              <a:rPr lang="es-ES" dirty="0" smtClean="0"/>
              <a:t>La medicina empieza a interesarse por identificar y describir a los enfermos mentales</a:t>
            </a:r>
          </a:p>
          <a:p>
            <a:pPr algn="just"/>
            <a:r>
              <a:rPr lang="es-ES" dirty="0" smtClean="0"/>
              <a:t>Todavía se considera intratable</a:t>
            </a:r>
          </a:p>
          <a:p>
            <a:pPr algn="just"/>
            <a:r>
              <a:rPr lang="es-ES" dirty="0" smtClean="0"/>
              <a:t>Obras: </a:t>
            </a:r>
            <a:r>
              <a:rPr lang="es-ES" dirty="0" err="1" smtClean="0"/>
              <a:t>Paracelso</a:t>
            </a:r>
            <a:r>
              <a:rPr lang="es-ES" dirty="0" smtClean="0"/>
              <a:t>, </a:t>
            </a:r>
            <a:r>
              <a:rPr lang="es-ES" dirty="0" err="1" smtClean="0"/>
              <a:t>Platter</a:t>
            </a:r>
            <a:r>
              <a:rPr lang="es-ES" dirty="0" smtClean="0"/>
              <a:t> y Pare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</TotalTime>
  <Words>46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Intermedio</vt:lpstr>
      <vt:lpstr>NATURALISMO PSIQUIÁTRICO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NATURALISMO PSIQUIÁTRICO</dc:title>
  <dc:creator>Familia</dc:creator>
  <cp:lastModifiedBy>Familia</cp:lastModifiedBy>
  <cp:revision>2</cp:revision>
  <dcterms:created xsi:type="dcterms:W3CDTF">2012-03-29T13:21:15Z</dcterms:created>
  <dcterms:modified xsi:type="dcterms:W3CDTF">2012-03-29T13:27:47Z</dcterms:modified>
</cp:coreProperties>
</file>